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>
        <p:scale>
          <a:sx n="75" d="100"/>
          <a:sy n="75" d="100"/>
        </p:scale>
        <p:origin x="1410" y="9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9C5E6-198D-4C4B-B479-375079F7F762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305-058D-4C15-B870-02615D32E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812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9C5E6-198D-4C4B-B479-375079F7F762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305-058D-4C15-B870-02615D32E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824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9C5E6-198D-4C4B-B479-375079F7F762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305-058D-4C15-B870-02615D32E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978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9C5E6-198D-4C4B-B479-375079F7F762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305-058D-4C15-B870-02615D32E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157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9C5E6-198D-4C4B-B479-375079F7F762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305-058D-4C15-B870-02615D32E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772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9C5E6-198D-4C4B-B479-375079F7F762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305-058D-4C15-B870-02615D32E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46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9C5E6-198D-4C4B-B479-375079F7F762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305-058D-4C15-B870-02615D32E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774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9C5E6-198D-4C4B-B479-375079F7F762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305-058D-4C15-B870-02615D32E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306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9C5E6-198D-4C4B-B479-375079F7F762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305-058D-4C15-B870-02615D32E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20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9C5E6-198D-4C4B-B479-375079F7F762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305-058D-4C15-B870-02615D32E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908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9C5E6-198D-4C4B-B479-375079F7F762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305-058D-4C15-B870-02615D32E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280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9C5E6-198D-4C4B-B479-375079F7F762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66305-058D-4C15-B870-02615D32E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165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13809"/>
            <a:ext cx="8420100" cy="1235838"/>
          </a:xfrm>
          <a:noFill/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Текст</a:t>
            </a:r>
            <a:endParaRPr lang="ru-RU" sz="72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537855" y="4150427"/>
            <a:ext cx="6442363" cy="0"/>
          </a:xfrm>
          <a:prstGeom prst="straightConnector1">
            <a:avLst/>
          </a:prstGeom>
          <a:ln w="209550">
            <a:solidFill>
              <a:schemeClr val="tx1">
                <a:lumMod val="65000"/>
                <a:lumOff val="3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198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13809"/>
            <a:ext cx="8420100" cy="1235838"/>
          </a:xfrm>
          <a:noFill/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Текст</a:t>
            </a:r>
            <a:endParaRPr lang="ru-RU" sz="72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692234" y="4007923"/>
            <a:ext cx="6442363" cy="0"/>
          </a:xfrm>
          <a:prstGeom prst="straightConnector1">
            <a:avLst/>
          </a:prstGeom>
          <a:ln w="209550">
            <a:solidFill>
              <a:schemeClr val="tx1">
                <a:lumMod val="65000"/>
                <a:lumOff val="3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954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CD8C519613280949AA22B76DC3D9D7B2" ma:contentTypeVersion="17" ma:contentTypeDescription="Создание документа." ma:contentTypeScope="" ma:versionID="c1aee2efb7f4004aed17619c1a5733c5">
  <xsd:schema xmlns:xsd="http://www.w3.org/2001/XMLSchema" xmlns:xs="http://www.w3.org/2001/XMLSchema" xmlns:p="http://schemas.microsoft.com/office/2006/metadata/properties" xmlns:ns1="http://schemas.microsoft.com/sharepoint/v3" xmlns:ns2="9a63fdcb-41de-41b7-a29c-51f72461a67b" xmlns:ns3="02abcde4-0d41-4d92-9ad7-003839eabdeb" targetNamespace="http://schemas.microsoft.com/office/2006/metadata/properties" ma:root="true" ma:fieldsID="3d5820956cb7eaded5206240577e0de0" ns1:_="" ns2:_="" ns3:_="">
    <xsd:import namespace="http://schemas.microsoft.com/sharepoint/v3"/>
    <xsd:import namespace="9a63fdcb-41de-41b7-a29c-51f72461a67b"/>
    <xsd:import namespace="02abcde4-0d41-4d92-9ad7-003839eabde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2" nillable="true" ma:displayName="Свойства единой политики соответствия требованиям" ma:hidden="true" ma:internalName="_ip_UnifiedCompliancePolicyProperties">
      <xsd:simpleType>
        <xsd:restriction base="dms:Note"/>
      </xsd:simpleType>
    </xsd:element>
    <xsd:element name="_ip_UnifiedCompliancePolicyUIAction" ma:index="13" nillable="true" ma:displayName="Действие с пользовательским интерфейсом в рамках единой политики соответствия требованиям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63fdcb-41de-41b7-a29c-51f72461a6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Теги изображений" ma:readOnly="false" ma:fieldId="{5cf76f15-5ced-4ddc-b409-7134ff3c332f}" ma:taxonomyMulti="true" ma:sspId="3dac30f7-4b6a-4d0c-a073-8dcd7cc3cb6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bcde4-0d41-4d92-9ad7-003839eabde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e50e6830-2c83-4f36-8696-426a14030bf5}" ma:internalName="TaxCatchAll" ma:showField="CatchAllData" ma:web="02abcde4-0d41-4d92-9ad7-003839eabde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TaxCatchAll xmlns="02abcde4-0d41-4d92-9ad7-003839eabdeb" xsi:nil="true"/>
    <lcf76f155ced4ddcb4097134ff3c332f xmlns="9a63fdcb-41de-41b7-a29c-51f72461a67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BF92E8D-92D1-4493-9200-E9536A0D2F99}"/>
</file>

<file path=customXml/itemProps2.xml><?xml version="1.0" encoding="utf-8"?>
<ds:datastoreItem xmlns:ds="http://schemas.openxmlformats.org/officeDocument/2006/customXml" ds:itemID="{C06EA8EF-7636-4546-BFA9-B4A3CB2DCD6D}"/>
</file>

<file path=customXml/itemProps3.xml><?xml version="1.0" encoding="utf-8"?>
<ds:datastoreItem xmlns:ds="http://schemas.openxmlformats.org/officeDocument/2006/customXml" ds:itemID="{6B3E1675-EC51-4DB9-AE44-9EF32D268D4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2</Words>
  <Application>Microsoft Office PowerPoint</Application>
  <PresentationFormat>Лист A4 (210x297 мм)</PresentationFormat>
  <Paragraphs>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Open Sans</vt:lpstr>
      <vt:lpstr>Тема Office</vt:lpstr>
      <vt:lpstr>Текст</vt:lpstr>
      <vt:lpstr>Текст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Текст</dc:title>
  <dc:creator>Лапшина Надежда Сергеевна</dc:creator>
  <cp:lastModifiedBy>Данилина Арина Сергеевна</cp:lastModifiedBy>
  <cp:revision>4</cp:revision>
  <dcterms:created xsi:type="dcterms:W3CDTF">2020-02-14T13:47:25Z</dcterms:created>
  <dcterms:modified xsi:type="dcterms:W3CDTF">2024-04-27T12:34:04Z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0x010100CD8C519613280949AA22B76DC3D9D7B2</vt:lpwstr>
  </property>
</Properties>
</file>